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37F41-624A-4E96-9A20-1978203D71B5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8DDDC4-8796-4B27-BA26-231A3DD87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5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DDDC4-8796-4B27-BA26-231A3DD87CB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672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B02D-8B22-4D11-BE32-FEB77F94DEE8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423-8E1A-4925-97C6-E0A986C2C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98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B02D-8B22-4D11-BE32-FEB77F94DEE8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423-8E1A-4925-97C6-E0A986C2C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197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B02D-8B22-4D11-BE32-FEB77F94DEE8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423-8E1A-4925-97C6-E0A986C2C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815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B02D-8B22-4D11-BE32-FEB77F94DEE8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423-8E1A-4925-97C6-E0A986C2C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19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B02D-8B22-4D11-BE32-FEB77F94DEE8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423-8E1A-4925-97C6-E0A986C2C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471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B02D-8B22-4D11-BE32-FEB77F94DEE8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423-8E1A-4925-97C6-E0A986C2C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1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B02D-8B22-4D11-BE32-FEB77F94DEE8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423-8E1A-4925-97C6-E0A986C2C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0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B02D-8B22-4D11-BE32-FEB77F94DEE8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423-8E1A-4925-97C6-E0A986C2C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247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B02D-8B22-4D11-BE32-FEB77F94DEE8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423-8E1A-4925-97C6-E0A986C2C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627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B02D-8B22-4D11-BE32-FEB77F94DEE8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423-8E1A-4925-97C6-E0A986C2C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50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1B02D-8B22-4D11-BE32-FEB77F94DEE8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EC423-8E1A-4925-97C6-E0A986C2C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444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1B02D-8B22-4D11-BE32-FEB77F94DEE8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EC423-8E1A-4925-97C6-E0A986C2C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820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facts.randomhistory.com/2009/05/24_harry-potter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7311" cy="68499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45105" y="1993828"/>
            <a:ext cx="5029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  <a:latin typeface="Bradley Hand ITC" pitchFamily="66" charset="0"/>
              </a:rPr>
              <a:t>Are you a Harry Potter Wiz?</a:t>
            </a:r>
            <a:endParaRPr lang="en-US" sz="60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80647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harrypotter.wika.com/wiki/</a:t>
            </a:r>
            <a:r>
              <a:rPr lang="en-US" dirty="0" err="1" smtClean="0">
                <a:solidFill>
                  <a:schemeClr val="bg1"/>
                </a:solidFill>
              </a:rPr>
              <a:t>Hogwarts_Castle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119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Did you know?</a:t>
            </a:r>
            <a:endParaRPr lang="en-US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861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Over 40 million books have been made and are available in at least 67 languages. </a:t>
            </a:r>
          </a:p>
          <a:p>
            <a:r>
              <a:rPr lang="en-US" dirty="0" smtClean="0"/>
              <a:t>A major theme in the series is death and is influenced by the loss of J.K. Rowling’s mother.</a:t>
            </a:r>
          </a:p>
          <a:p>
            <a:r>
              <a:rPr lang="en-US" dirty="0" smtClean="0"/>
              <a:t>Harry Potter and J.K. Rowling share the same birthday-July 31</a:t>
            </a:r>
            <a:r>
              <a:rPr lang="en-US" baseline="30000" dirty="0" smtClean="0"/>
              <a:t>st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book series are the first to make the New York bestseller list since </a:t>
            </a:r>
            <a:r>
              <a:rPr lang="en-US" i="1" dirty="0" smtClean="0"/>
              <a:t>Charlotte’s Web </a:t>
            </a:r>
            <a:r>
              <a:rPr lang="en-US" dirty="0" smtClean="0"/>
              <a:t>in 1952.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60960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facts.randomhistory.com/2009/05/24_harry-potter.html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091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83</Words>
  <Application>Microsoft Office PowerPoint</Application>
  <PresentationFormat>On-screen Show (4:3)</PresentationFormat>
  <Paragraphs>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Did you know?</vt:lpstr>
    </vt:vector>
  </TitlesOfParts>
  <Company>Buhler USD313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cburde01669</dc:creator>
  <cp:lastModifiedBy>cburde01669</cp:lastModifiedBy>
  <cp:revision>5</cp:revision>
  <dcterms:created xsi:type="dcterms:W3CDTF">2013-01-17T16:32:09Z</dcterms:created>
  <dcterms:modified xsi:type="dcterms:W3CDTF">2013-01-18T16:22:57Z</dcterms:modified>
</cp:coreProperties>
</file>